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2" r:id="rId1"/>
  </p:sldMasterIdLst>
  <p:notesMasterIdLst>
    <p:notesMasterId r:id="rId16"/>
  </p:notesMasterIdLst>
  <p:sldIdLst>
    <p:sldId id="301" r:id="rId2"/>
    <p:sldId id="292" r:id="rId3"/>
    <p:sldId id="296" r:id="rId4"/>
    <p:sldId id="294" r:id="rId5"/>
    <p:sldId id="308" r:id="rId6"/>
    <p:sldId id="303" r:id="rId7"/>
    <p:sldId id="300" r:id="rId8"/>
    <p:sldId id="293" r:id="rId9"/>
    <p:sldId id="295" r:id="rId10"/>
    <p:sldId id="298" r:id="rId11"/>
    <p:sldId id="302" r:id="rId12"/>
    <p:sldId id="306" r:id="rId13"/>
    <p:sldId id="258" r:id="rId14"/>
    <p:sldId id="313" r:id="rId15"/>
  </p:sldIdLst>
  <p:sldSz cx="9144000" cy="6858000" type="screen4x3"/>
  <p:notesSz cx="6858000" cy="9144000"/>
  <p:defaultTextStyle>
    <a:lvl1pPr>
      <a:defRPr>
        <a:latin typeface="+mn-lt"/>
        <a:ea typeface="+mn-ea"/>
        <a:cs typeface="+mn-cs"/>
        <a:sym typeface="Helvetica Neue"/>
      </a:defRPr>
    </a:lvl1pPr>
    <a:lvl2pPr>
      <a:defRPr>
        <a:latin typeface="+mn-lt"/>
        <a:ea typeface="+mn-ea"/>
        <a:cs typeface="+mn-cs"/>
        <a:sym typeface="Helvetica Neue"/>
      </a:defRPr>
    </a:lvl2pPr>
    <a:lvl3pPr>
      <a:defRPr>
        <a:latin typeface="+mn-lt"/>
        <a:ea typeface="+mn-ea"/>
        <a:cs typeface="+mn-cs"/>
        <a:sym typeface="Helvetica Neue"/>
      </a:defRPr>
    </a:lvl3pPr>
    <a:lvl4pPr>
      <a:defRPr>
        <a:latin typeface="+mn-lt"/>
        <a:ea typeface="+mn-ea"/>
        <a:cs typeface="+mn-cs"/>
        <a:sym typeface="Helvetica Neue"/>
      </a:defRPr>
    </a:lvl4pPr>
    <a:lvl5pPr>
      <a:defRPr>
        <a:latin typeface="+mn-lt"/>
        <a:ea typeface="+mn-ea"/>
        <a:cs typeface="+mn-cs"/>
        <a:sym typeface="Helvetica Neue"/>
      </a:defRPr>
    </a:lvl5pPr>
    <a:lvl6pPr>
      <a:defRPr>
        <a:latin typeface="+mn-lt"/>
        <a:ea typeface="+mn-ea"/>
        <a:cs typeface="+mn-cs"/>
        <a:sym typeface="Helvetica Neue"/>
      </a:defRPr>
    </a:lvl6pPr>
    <a:lvl7pPr>
      <a:defRPr>
        <a:latin typeface="+mn-lt"/>
        <a:ea typeface="+mn-ea"/>
        <a:cs typeface="+mn-cs"/>
        <a:sym typeface="Helvetica Neue"/>
      </a:defRPr>
    </a:lvl7pPr>
    <a:lvl8pPr>
      <a:defRPr>
        <a:latin typeface="+mn-lt"/>
        <a:ea typeface="+mn-ea"/>
        <a:cs typeface="+mn-cs"/>
        <a:sym typeface="Helvetica Neue"/>
      </a:defRPr>
    </a:lvl8pPr>
    <a:lvl9pPr>
      <a:defRPr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Comp" initials="M" lastIdx="1" clrIdx="0">
    <p:extLst>
      <p:ext uri="{19B8F6BF-5375-455C-9EA6-DF929625EA0E}">
        <p15:presenceInfo xmlns:p15="http://schemas.microsoft.com/office/powerpoint/2012/main" userId="5302861fbf4bc5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6FF33"/>
              </a:solidFill>
              <a:prstDash val="solid"/>
              <a:bevel/>
            </a:ln>
          </a:left>
          <a:right>
            <a:ln w="12700" cap="flat">
              <a:solidFill>
                <a:srgbClr val="66FF33"/>
              </a:solidFill>
              <a:prstDash val="solid"/>
              <a:bevel/>
            </a:ln>
          </a:right>
          <a:top>
            <a:ln w="12700" cap="flat">
              <a:solidFill>
                <a:srgbClr val="66FF33"/>
              </a:solidFill>
              <a:prstDash val="solid"/>
              <a:bevel/>
            </a:ln>
          </a:top>
          <a:bottom>
            <a:ln w="12700" cap="flat">
              <a:solidFill>
                <a:srgbClr val="66FF33"/>
              </a:solidFill>
              <a:prstDash val="solid"/>
              <a:bevel/>
            </a:ln>
          </a:bottom>
          <a:insideH>
            <a:ln w="12700" cap="flat">
              <a:solidFill>
                <a:srgbClr val="66FF33"/>
              </a:solidFill>
              <a:prstDash val="solid"/>
              <a:bevel/>
            </a:ln>
          </a:insideH>
          <a:insideV>
            <a:ln w="12700" cap="flat">
              <a:solidFill>
                <a:srgbClr val="66FF33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66FF33"/>
        </a:fontRef>
        <a:srgbClr val="66FF33"/>
      </a:tcTxStyle>
      <a:tcStyle>
        <a:tcBdr>
          <a:left>
            <a:ln w="12700" cap="flat">
              <a:solidFill>
                <a:srgbClr val="66FF33"/>
              </a:solidFill>
              <a:prstDash val="solid"/>
              <a:bevel/>
            </a:ln>
          </a:left>
          <a:right>
            <a:ln w="12700" cap="flat">
              <a:solidFill>
                <a:srgbClr val="66FF33"/>
              </a:solidFill>
              <a:prstDash val="solid"/>
              <a:bevel/>
            </a:ln>
          </a:right>
          <a:top>
            <a:ln w="12700" cap="flat">
              <a:solidFill>
                <a:srgbClr val="66FF33"/>
              </a:solidFill>
              <a:prstDash val="solid"/>
              <a:bevel/>
            </a:ln>
          </a:top>
          <a:bottom>
            <a:ln w="12700" cap="flat">
              <a:solidFill>
                <a:srgbClr val="66FF33"/>
              </a:solidFill>
              <a:prstDash val="solid"/>
              <a:bevel/>
            </a:ln>
          </a:bottom>
          <a:insideH>
            <a:ln w="12700" cap="flat">
              <a:solidFill>
                <a:srgbClr val="66FF33"/>
              </a:solidFill>
              <a:prstDash val="solid"/>
              <a:bevel/>
            </a:ln>
          </a:insideH>
          <a:insideV>
            <a:ln w="12700" cap="flat">
              <a:solidFill>
                <a:srgbClr val="66FF33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66FF33"/>
        </a:fontRef>
        <a:srgbClr val="66FF33"/>
      </a:tcTxStyle>
      <a:tcStyle>
        <a:tcBdr>
          <a:left>
            <a:ln w="12700" cap="flat">
              <a:solidFill>
                <a:srgbClr val="66FF33"/>
              </a:solidFill>
              <a:prstDash val="solid"/>
              <a:bevel/>
            </a:ln>
          </a:left>
          <a:right>
            <a:ln w="12700" cap="flat">
              <a:solidFill>
                <a:srgbClr val="66FF33"/>
              </a:solidFill>
              <a:prstDash val="solid"/>
              <a:bevel/>
            </a:ln>
          </a:right>
          <a:top>
            <a:ln w="38100" cap="flat">
              <a:solidFill>
                <a:srgbClr val="66FF33"/>
              </a:solidFill>
              <a:prstDash val="solid"/>
              <a:bevel/>
            </a:ln>
          </a:top>
          <a:bottom>
            <a:ln w="12700" cap="flat">
              <a:solidFill>
                <a:srgbClr val="66FF33"/>
              </a:solidFill>
              <a:prstDash val="solid"/>
              <a:bevel/>
            </a:ln>
          </a:bottom>
          <a:insideH>
            <a:ln w="12700" cap="flat">
              <a:solidFill>
                <a:srgbClr val="66FF33"/>
              </a:solidFill>
              <a:prstDash val="solid"/>
              <a:bevel/>
            </a:ln>
          </a:insideH>
          <a:insideV>
            <a:ln w="12700" cap="flat">
              <a:solidFill>
                <a:srgbClr val="66FF33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66FF33"/>
        </a:fontRef>
        <a:srgbClr val="66FF33"/>
      </a:tcTxStyle>
      <a:tcStyle>
        <a:tcBdr>
          <a:left>
            <a:ln w="12700" cap="flat">
              <a:solidFill>
                <a:srgbClr val="66FF33"/>
              </a:solidFill>
              <a:prstDash val="solid"/>
              <a:bevel/>
            </a:ln>
          </a:left>
          <a:right>
            <a:ln w="12700" cap="flat">
              <a:solidFill>
                <a:srgbClr val="66FF33"/>
              </a:solidFill>
              <a:prstDash val="solid"/>
              <a:bevel/>
            </a:ln>
          </a:right>
          <a:top>
            <a:ln w="12700" cap="flat">
              <a:solidFill>
                <a:srgbClr val="66FF33"/>
              </a:solidFill>
              <a:prstDash val="solid"/>
              <a:bevel/>
            </a:ln>
          </a:top>
          <a:bottom>
            <a:ln w="38100" cap="flat">
              <a:solidFill>
                <a:srgbClr val="66FF33"/>
              </a:solidFill>
              <a:prstDash val="solid"/>
              <a:bevel/>
            </a:ln>
          </a:bottom>
          <a:insideH>
            <a:ln w="12700" cap="flat">
              <a:solidFill>
                <a:srgbClr val="66FF33"/>
              </a:solidFill>
              <a:prstDash val="solid"/>
              <a:bevel/>
            </a:ln>
          </a:insideH>
          <a:insideV>
            <a:ln w="12700" cap="flat">
              <a:solidFill>
                <a:srgbClr val="66FF33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6FF33"/>
              </a:solidFill>
              <a:prstDash val="solid"/>
              <a:bevel/>
            </a:ln>
          </a:left>
          <a:right>
            <a:ln w="12700" cap="flat">
              <a:solidFill>
                <a:srgbClr val="66FF33"/>
              </a:solidFill>
              <a:prstDash val="solid"/>
              <a:bevel/>
            </a:ln>
          </a:right>
          <a:top>
            <a:ln w="12700" cap="flat">
              <a:solidFill>
                <a:srgbClr val="66FF33"/>
              </a:solidFill>
              <a:prstDash val="solid"/>
              <a:bevel/>
            </a:ln>
          </a:top>
          <a:bottom>
            <a:ln w="12700" cap="flat">
              <a:solidFill>
                <a:srgbClr val="66FF33"/>
              </a:solidFill>
              <a:prstDash val="solid"/>
              <a:bevel/>
            </a:ln>
          </a:bottom>
          <a:insideH>
            <a:ln w="12700" cap="flat">
              <a:solidFill>
                <a:srgbClr val="66FF33"/>
              </a:solidFill>
              <a:prstDash val="solid"/>
              <a:bevel/>
            </a:ln>
          </a:insideH>
          <a:insideV>
            <a:ln w="12700" cap="flat">
              <a:solidFill>
                <a:srgbClr val="66FF33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n">
        <a:fontRef idx="minor">
          <a:srgbClr val="66FF33"/>
        </a:fontRef>
        <a:srgbClr val="66FF33"/>
      </a:tcTxStyle>
      <a:tcStyle>
        <a:tcBdr>
          <a:left>
            <a:ln w="12700" cap="flat">
              <a:solidFill>
                <a:srgbClr val="66FF33"/>
              </a:solidFill>
              <a:prstDash val="solid"/>
              <a:bevel/>
            </a:ln>
          </a:left>
          <a:right>
            <a:ln w="12700" cap="flat">
              <a:solidFill>
                <a:srgbClr val="66FF33"/>
              </a:solidFill>
              <a:prstDash val="solid"/>
              <a:bevel/>
            </a:ln>
          </a:right>
          <a:top>
            <a:ln w="12700" cap="flat">
              <a:solidFill>
                <a:srgbClr val="66FF33"/>
              </a:solidFill>
              <a:prstDash val="solid"/>
              <a:bevel/>
            </a:ln>
          </a:top>
          <a:bottom>
            <a:ln w="12700" cap="flat">
              <a:solidFill>
                <a:srgbClr val="66FF33"/>
              </a:solidFill>
              <a:prstDash val="solid"/>
              <a:bevel/>
            </a:ln>
          </a:bottom>
          <a:insideH>
            <a:ln w="12700" cap="flat">
              <a:solidFill>
                <a:srgbClr val="66FF33"/>
              </a:solidFill>
              <a:prstDash val="solid"/>
              <a:bevel/>
            </a:ln>
          </a:insideH>
          <a:insideV>
            <a:ln w="12700" cap="flat">
              <a:solidFill>
                <a:srgbClr val="66FF33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inor">
          <a:srgbClr val="66FF33"/>
        </a:fontRef>
        <a:srgbClr val="66FF33"/>
      </a:tcTxStyle>
      <a:tcStyle>
        <a:tcBdr>
          <a:left>
            <a:ln w="12700" cap="flat">
              <a:solidFill>
                <a:srgbClr val="66FF33"/>
              </a:solidFill>
              <a:prstDash val="solid"/>
              <a:bevel/>
            </a:ln>
          </a:left>
          <a:right>
            <a:ln w="12700" cap="flat">
              <a:solidFill>
                <a:srgbClr val="66FF33"/>
              </a:solidFill>
              <a:prstDash val="solid"/>
              <a:bevel/>
            </a:ln>
          </a:right>
          <a:top>
            <a:ln w="38100" cap="flat">
              <a:solidFill>
                <a:srgbClr val="66FF33"/>
              </a:solidFill>
              <a:prstDash val="solid"/>
              <a:bevel/>
            </a:ln>
          </a:top>
          <a:bottom>
            <a:ln w="12700" cap="flat">
              <a:solidFill>
                <a:srgbClr val="66FF33"/>
              </a:solidFill>
              <a:prstDash val="solid"/>
              <a:bevel/>
            </a:ln>
          </a:bottom>
          <a:insideH>
            <a:ln w="12700" cap="flat">
              <a:solidFill>
                <a:srgbClr val="66FF33"/>
              </a:solidFill>
              <a:prstDash val="solid"/>
              <a:bevel/>
            </a:ln>
          </a:insideH>
          <a:insideV>
            <a:ln w="12700" cap="flat">
              <a:solidFill>
                <a:srgbClr val="66FF33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inor">
          <a:srgbClr val="66FF33"/>
        </a:fontRef>
        <a:srgbClr val="66FF33"/>
      </a:tcTxStyle>
      <a:tcStyle>
        <a:tcBdr>
          <a:left>
            <a:ln w="12700" cap="flat">
              <a:solidFill>
                <a:srgbClr val="66FF33"/>
              </a:solidFill>
              <a:prstDash val="solid"/>
              <a:bevel/>
            </a:ln>
          </a:left>
          <a:right>
            <a:ln w="12700" cap="flat">
              <a:solidFill>
                <a:srgbClr val="66FF33"/>
              </a:solidFill>
              <a:prstDash val="solid"/>
              <a:bevel/>
            </a:ln>
          </a:right>
          <a:top>
            <a:ln w="12700" cap="flat">
              <a:solidFill>
                <a:srgbClr val="66FF33"/>
              </a:solidFill>
              <a:prstDash val="solid"/>
              <a:bevel/>
            </a:ln>
          </a:top>
          <a:bottom>
            <a:ln w="38100" cap="flat">
              <a:solidFill>
                <a:srgbClr val="66FF33"/>
              </a:solidFill>
              <a:prstDash val="solid"/>
              <a:bevel/>
            </a:ln>
          </a:bottom>
          <a:insideH>
            <a:ln w="12700" cap="flat">
              <a:solidFill>
                <a:srgbClr val="66FF33"/>
              </a:solidFill>
              <a:prstDash val="solid"/>
              <a:bevel/>
            </a:ln>
          </a:insideH>
          <a:insideV>
            <a:ln w="12700" cap="flat">
              <a:solidFill>
                <a:srgbClr val="66FF33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6FF33"/>
              </a:solidFill>
              <a:prstDash val="solid"/>
              <a:bevel/>
            </a:ln>
          </a:left>
          <a:right>
            <a:ln w="12700" cap="flat">
              <a:solidFill>
                <a:srgbClr val="66FF33"/>
              </a:solidFill>
              <a:prstDash val="solid"/>
              <a:bevel/>
            </a:ln>
          </a:right>
          <a:top>
            <a:ln w="12700" cap="flat">
              <a:solidFill>
                <a:srgbClr val="66FF33"/>
              </a:solidFill>
              <a:prstDash val="solid"/>
              <a:bevel/>
            </a:ln>
          </a:top>
          <a:bottom>
            <a:ln w="12700" cap="flat">
              <a:solidFill>
                <a:srgbClr val="66FF33"/>
              </a:solidFill>
              <a:prstDash val="solid"/>
              <a:bevel/>
            </a:ln>
          </a:bottom>
          <a:insideH>
            <a:ln w="12700" cap="flat">
              <a:solidFill>
                <a:srgbClr val="66FF33"/>
              </a:solidFill>
              <a:prstDash val="solid"/>
              <a:bevel/>
            </a:ln>
          </a:insideH>
          <a:insideV>
            <a:ln w="12700" cap="flat">
              <a:solidFill>
                <a:srgbClr val="66FF33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Ref idx="minor">
          <a:srgbClr val="66FF33"/>
        </a:fontRef>
        <a:srgbClr val="66FF33"/>
      </a:tcTxStyle>
      <a:tcStyle>
        <a:tcBdr>
          <a:left>
            <a:ln w="12700" cap="flat">
              <a:solidFill>
                <a:srgbClr val="66FF33"/>
              </a:solidFill>
              <a:prstDash val="solid"/>
              <a:bevel/>
            </a:ln>
          </a:left>
          <a:right>
            <a:ln w="12700" cap="flat">
              <a:solidFill>
                <a:srgbClr val="66FF33"/>
              </a:solidFill>
              <a:prstDash val="solid"/>
              <a:bevel/>
            </a:ln>
          </a:right>
          <a:top>
            <a:ln w="12700" cap="flat">
              <a:solidFill>
                <a:srgbClr val="66FF33"/>
              </a:solidFill>
              <a:prstDash val="solid"/>
              <a:bevel/>
            </a:ln>
          </a:top>
          <a:bottom>
            <a:ln w="12700" cap="flat">
              <a:solidFill>
                <a:srgbClr val="66FF33"/>
              </a:solidFill>
              <a:prstDash val="solid"/>
              <a:bevel/>
            </a:ln>
          </a:bottom>
          <a:insideH>
            <a:ln w="12700" cap="flat">
              <a:solidFill>
                <a:srgbClr val="66FF33"/>
              </a:solidFill>
              <a:prstDash val="solid"/>
              <a:bevel/>
            </a:ln>
          </a:insideH>
          <a:insideV>
            <a:ln w="12700" cap="flat">
              <a:solidFill>
                <a:srgbClr val="66FF33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Ref idx="minor">
          <a:srgbClr val="66FF33"/>
        </a:fontRef>
        <a:srgbClr val="66FF33"/>
      </a:tcTxStyle>
      <a:tcStyle>
        <a:tcBdr>
          <a:left>
            <a:ln w="12700" cap="flat">
              <a:solidFill>
                <a:srgbClr val="66FF33"/>
              </a:solidFill>
              <a:prstDash val="solid"/>
              <a:bevel/>
            </a:ln>
          </a:left>
          <a:right>
            <a:ln w="12700" cap="flat">
              <a:solidFill>
                <a:srgbClr val="66FF33"/>
              </a:solidFill>
              <a:prstDash val="solid"/>
              <a:bevel/>
            </a:ln>
          </a:right>
          <a:top>
            <a:ln w="38100" cap="flat">
              <a:solidFill>
                <a:srgbClr val="66FF33"/>
              </a:solidFill>
              <a:prstDash val="solid"/>
              <a:bevel/>
            </a:ln>
          </a:top>
          <a:bottom>
            <a:ln w="12700" cap="flat">
              <a:solidFill>
                <a:srgbClr val="66FF33"/>
              </a:solidFill>
              <a:prstDash val="solid"/>
              <a:bevel/>
            </a:ln>
          </a:bottom>
          <a:insideH>
            <a:ln w="12700" cap="flat">
              <a:solidFill>
                <a:srgbClr val="66FF33"/>
              </a:solidFill>
              <a:prstDash val="solid"/>
              <a:bevel/>
            </a:ln>
          </a:insideH>
          <a:insideV>
            <a:ln w="12700" cap="flat">
              <a:solidFill>
                <a:srgbClr val="66FF33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Ref idx="minor">
          <a:srgbClr val="66FF33"/>
        </a:fontRef>
        <a:srgbClr val="66FF33"/>
      </a:tcTxStyle>
      <a:tcStyle>
        <a:tcBdr>
          <a:left>
            <a:ln w="12700" cap="flat">
              <a:solidFill>
                <a:srgbClr val="66FF33"/>
              </a:solidFill>
              <a:prstDash val="solid"/>
              <a:bevel/>
            </a:ln>
          </a:left>
          <a:right>
            <a:ln w="12700" cap="flat">
              <a:solidFill>
                <a:srgbClr val="66FF33"/>
              </a:solidFill>
              <a:prstDash val="solid"/>
              <a:bevel/>
            </a:ln>
          </a:right>
          <a:top>
            <a:ln w="12700" cap="flat">
              <a:solidFill>
                <a:srgbClr val="66FF33"/>
              </a:solidFill>
              <a:prstDash val="solid"/>
              <a:bevel/>
            </a:ln>
          </a:top>
          <a:bottom>
            <a:ln w="38100" cap="flat">
              <a:solidFill>
                <a:srgbClr val="66FF33"/>
              </a:solidFill>
              <a:prstDash val="solid"/>
              <a:bevel/>
            </a:ln>
          </a:bottom>
          <a:insideH>
            <a:ln w="12700" cap="flat">
              <a:solidFill>
                <a:srgbClr val="66FF33"/>
              </a:solidFill>
              <a:prstDash val="solid"/>
              <a:bevel/>
            </a:ln>
          </a:insideH>
          <a:insideV>
            <a:ln w="12700" cap="flat">
              <a:solidFill>
                <a:srgbClr val="66FF33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66FF33"/>
          </a:solidFill>
        </a:fill>
      </a:tcStyle>
    </a:band2H>
    <a:firstCol>
      <a:tcTxStyle b="on" i="on">
        <a:fontRef idx="minor">
          <a:srgbClr val="66FF33"/>
        </a:fontRef>
        <a:srgbClr val="66FF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FF33"/>
          </a:solidFill>
        </a:fill>
      </a:tcStyle>
    </a:lastRow>
    <a:firstRow>
      <a:tcTxStyle b="on" i="on">
        <a:fontRef idx="minor">
          <a:srgbClr val="66FF33"/>
        </a:fontRef>
        <a:srgbClr val="66FF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6FF33"/>
              </a:solidFill>
              <a:prstDash val="solid"/>
              <a:bevel/>
            </a:ln>
          </a:left>
          <a:right>
            <a:ln w="12700" cap="flat">
              <a:solidFill>
                <a:srgbClr val="66FF33"/>
              </a:solidFill>
              <a:prstDash val="solid"/>
              <a:bevel/>
            </a:ln>
          </a:right>
          <a:top>
            <a:ln w="12700" cap="flat">
              <a:solidFill>
                <a:srgbClr val="66FF33"/>
              </a:solidFill>
              <a:prstDash val="solid"/>
              <a:bevel/>
            </a:ln>
          </a:top>
          <a:bottom>
            <a:ln w="12700" cap="flat">
              <a:solidFill>
                <a:srgbClr val="66FF33"/>
              </a:solidFill>
              <a:prstDash val="solid"/>
              <a:bevel/>
            </a:ln>
          </a:bottom>
          <a:insideH>
            <a:ln w="12700" cap="flat">
              <a:solidFill>
                <a:srgbClr val="66FF33"/>
              </a:solidFill>
              <a:prstDash val="solid"/>
              <a:bevel/>
            </a:ln>
          </a:insideH>
          <a:insideV>
            <a:ln w="12700" cap="flat">
              <a:solidFill>
                <a:srgbClr val="66FF33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66FF33"/>
        </a:fontRef>
        <a:srgbClr val="66FF33"/>
      </a:tcTxStyle>
      <a:tcStyle>
        <a:tcBdr>
          <a:left>
            <a:ln w="12700" cap="flat">
              <a:solidFill>
                <a:srgbClr val="66FF33"/>
              </a:solidFill>
              <a:prstDash val="solid"/>
              <a:bevel/>
            </a:ln>
          </a:left>
          <a:right>
            <a:ln w="12700" cap="flat">
              <a:solidFill>
                <a:srgbClr val="66FF33"/>
              </a:solidFill>
              <a:prstDash val="solid"/>
              <a:bevel/>
            </a:ln>
          </a:right>
          <a:top>
            <a:ln w="12700" cap="flat">
              <a:solidFill>
                <a:srgbClr val="66FF33"/>
              </a:solidFill>
              <a:prstDash val="solid"/>
              <a:bevel/>
            </a:ln>
          </a:top>
          <a:bottom>
            <a:ln w="12700" cap="flat">
              <a:solidFill>
                <a:srgbClr val="66FF33"/>
              </a:solidFill>
              <a:prstDash val="solid"/>
              <a:bevel/>
            </a:ln>
          </a:bottom>
          <a:insideH>
            <a:ln w="12700" cap="flat">
              <a:solidFill>
                <a:srgbClr val="66FF33"/>
              </a:solidFill>
              <a:prstDash val="solid"/>
              <a:bevel/>
            </a:ln>
          </a:insideH>
          <a:insideV>
            <a:ln w="12700" cap="flat">
              <a:solidFill>
                <a:srgbClr val="66FF33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66FF33"/>
        </a:fontRef>
        <a:srgbClr val="66FF33"/>
      </a:tcTxStyle>
      <a:tcStyle>
        <a:tcBdr>
          <a:left>
            <a:ln w="12700" cap="flat">
              <a:solidFill>
                <a:srgbClr val="66FF33"/>
              </a:solidFill>
              <a:prstDash val="solid"/>
              <a:bevel/>
            </a:ln>
          </a:left>
          <a:right>
            <a:ln w="12700" cap="flat">
              <a:solidFill>
                <a:srgbClr val="66FF33"/>
              </a:solidFill>
              <a:prstDash val="solid"/>
              <a:bevel/>
            </a:ln>
          </a:right>
          <a:top>
            <a:ln w="38100" cap="flat">
              <a:solidFill>
                <a:srgbClr val="66FF33"/>
              </a:solidFill>
              <a:prstDash val="solid"/>
              <a:bevel/>
            </a:ln>
          </a:top>
          <a:bottom>
            <a:ln w="12700" cap="flat">
              <a:solidFill>
                <a:srgbClr val="66FF33"/>
              </a:solidFill>
              <a:prstDash val="solid"/>
              <a:bevel/>
            </a:ln>
          </a:bottom>
          <a:insideH>
            <a:ln w="12700" cap="flat">
              <a:solidFill>
                <a:srgbClr val="66FF33"/>
              </a:solidFill>
              <a:prstDash val="solid"/>
              <a:bevel/>
            </a:ln>
          </a:insideH>
          <a:insideV>
            <a:ln w="12700" cap="flat">
              <a:solidFill>
                <a:srgbClr val="66FF33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66FF33"/>
        </a:fontRef>
        <a:srgbClr val="66FF33"/>
      </a:tcTxStyle>
      <a:tcStyle>
        <a:tcBdr>
          <a:left>
            <a:ln w="12700" cap="flat">
              <a:solidFill>
                <a:srgbClr val="66FF33"/>
              </a:solidFill>
              <a:prstDash val="solid"/>
              <a:bevel/>
            </a:ln>
          </a:left>
          <a:right>
            <a:ln w="12700" cap="flat">
              <a:solidFill>
                <a:srgbClr val="66FF33"/>
              </a:solidFill>
              <a:prstDash val="solid"/>
              <a:bevel/>
            </a:ln>
          </a:right>
          <a:top>
            <a:ln w="12700" cap="flat">
              <a:solidFill>
                <a:srgbClr val="66FF33"/>
              </a:solidFill>
              <a:prstDash val="solid"/>
              <a:bevel/>
            </a:ln>
          </a:top>
          <a:bottom>
            <a:ln w="38100" cap="flat">
              <a:solidFill>
                <a:srgbClr val="66FF33"/>
              </a:solidFill>
              <a:prstDash val="solid"/>
              <a:bevel/>
            </a:ln>
          </a:bottom>
          <a:insideH>
            <a:ln w="12700" cap="flat">
              <a:solidFill>
                <a:srgbClr val="66FF33"/>
              </a:solidFill>
              <a:prstDash val="solid"/>
              <a:bevel/>
            </a:ln>
          </a:insideH>
          <a:insideV>
            <a:ln w="12700" cap="flat">
              <a:solidFill>
                <a:srgbClr val="66FF33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3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15T20:41:13.141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9141659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7FDE-AB73-4534-953E-5D03826025CE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6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7FDE-AB73-4534-953E-5D03826025CE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4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7FDE-AB73-4534-953E-5D03826025CE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16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7FDE-AB73-4534-953E-5D03826025CE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5445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7FDE-AB73-4534-953E-5D03826025CE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378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7FDE-AB73-4534-953E-5D03826025CE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404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7FDE-AB73-4534-953E-5D03826025CE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87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7FDE-AB73-4534-953E-5D03826025CE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375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7FDE-AB73-4534-953E-5D03826025CE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742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1F497D"/>
                </a:solidFill>
              </a:rPr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00"/>
              <a:t>Уровень текста 1</a:t>
            </a:r>
          </a:p>
          <a:p>
            <a:pPr lvl="1">
              <a:defRPr sz="1800"/>
            </a:pPr>
            <a:r>
              <a:rPr sz="2600"/>
              <a:t>Уровень текста 2</a:t>
            </a:r>
          </a:p>
          <a:p>
            <a:pPr lvl="2">
              <a:defRPr sz="1800"/>
            </a:pPr>
            <a:r>
              <a:rPr sz="2600"/>
              <a:t>Уровень текста 3</a:t>
            </a:r>
          </a:p>
          <a:p>
            <a:pPr lvl="3">
              <a:defRPr sz="1800"/>
            </a:pPr>
            <a:r>
              <a:rPr sz="2600"/>
              <a:t>Уровень текста 4</a:t>
            </a:r>
          </a:p>
          <a:p>
            <a:pPr lvl="4">
              <a:defRPr sz="1800"/>
            </a:pPr>
            <a:r>
              <a:rPr sz="2600"/>
              <a:t>Уровень текста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374152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7924800" y="6518274"/>
            <a:ext cx="762000" cy="2032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30797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7FDE-AB73-4534-953E-5D03826025CE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56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7FDE-AB73-4534-953E-5D03826025CE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39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5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7FDE-AB73-4534-953E-5D03826025CE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3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7FDE-AB73-4534-953E-5D03826025CE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5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7FDE-AB73-4534-953E-5D03826025CE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5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7FDE-AB73-4534-953E-5D03826025CE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22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7FDE-AB73-4534-953E-5D03826025CE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30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E37FDE-AB73-4534-953E-5D03826025CE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470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3849"/>
            <a:ext cx="7643192" cy="128395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МБОУ «КУРЧАЛОЙСКАЯ СШ№4» 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2" y="163849"/>
            <a:ext cx="8609163" cy="6409479"/>
          </a:xfrm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31653" y="5313872"/>
            <a:ext cx="638355" cy="47732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10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9841" y="-646981"/>
            <a:ext cx="6055743" cy="817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306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67"/>
          <a:stretch/>
        </p:blipFill>
        <p:spPr>
          <a:xfrm>
            <a:off x="845388" y="396816"/>
            <a:ext cx="7556739" cy="59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55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 музейных Экскурсий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4" r="23452" b="6904"/>
          <a:stretch/>
        </p:blipFill>
        <p:spPr>
          <a:xfrm>
            <a:off x="6615858" y="2691956"/>
            <a:ext cx="2278535" cy="3420532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43" y="2053357"/>
            <a:ext cx="3298825" cy="4059132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6" r="40232"/>
          <a:stretch/>
        </p:blipFill>
        <p:spPr>
          <a:xfrm>
            <a:off x="320118" y="2487167"/>
            <a:ext cx="2200656" cy="362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91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1D4577"/>
                </a:solidFill>
              </a:rPr>
              <a:t>13</a:t>
            </a:fld>
            <a:endParaRPr sz="1200">
              <a:solidFill>
                <a:srgbClr val="1D4577"/>
              </a:solidFill>
            </a:endParaRPr>
          </a:p>
        </p:txBody>
      </p:sp>
      <p:sp>
        <p:nvSpPr>
          <p:cNvPr id="38" name="Shape 38"/>
          <p:cNvSpPr/>
          <p:nvPr/>
        </p:nvSpPr>
        <p:spPr>
          <a:xfrm>
            <a:off x="2567521" y="605181"/>
            <a:ext cx="3590081" cy="677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800" b="1" u="sng">
                <a:solidFill>
                  <a:srgbClr val="FF2600"/>
                </a:solidFill>
              </a:defRPr>
            </a:lvl1pPr>
          </a:lstStyle>
          <a:p>
            <a:pPr lvl="0">
              <a:defRPr sz="1800" b="0" u="none">
                <a:solidFill>
                  <a:srgbClr val="000000"/>
                </a:solidFill>
              </a:defRPr>
            </a:pPr>
            <a:r>
              <a:rPr sz="3800" b="0" u="sng" dirty="0" err="1">
                <a:solidFill>
                  <a:schemeClr val="tx1"/>
                </a:solidFill>
              </a:rPr>
              <a:t>Урокан</a:t>
            </a:r>
            <a:r>
              <a:rPr sz="3800" b="0" u="sng" dirty="0">
                <a:solidFill>
                  <a:schemeClr val="tx1"/>
                </a:solidFill>
              </a:rPr>
              <a:t> 1алашо</a:t>
            </a:r>
          </a:p>
        </p:txBody>
      </p:sp>
      <p:sp>
        <p:nvSpPr>
          <p:cNvPr id="39" name="Shape 39"/>
          <p:cNvSpPr/>
          <p:nvPr/>
        </p:nvSpPr>
        <p:spPr>
          <a:xfrm>
            <a:off x="461817" y="2109554"/>
            <a:ext cx="7462983" cy="2400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/>
            <a:r>
              <a:rPr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I.Ш </a:t>
            </a:r>
            <a:r>
              <a:rPr sz="2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Мамакаевн</a:t>
            </a:r>
            <a:r>
              <a:rPr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sz="2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дахарх</a:t>
            </a:r>
            <a:r>
              <a:rPr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а, </a:t>
            </a:r>
            <a:r>
              <a:rPr sz="2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кхоллараллех</a:t>
            </a:r>
            <a:r>
              <a:rPr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а </a:t>
            </a:r>
            <a:r>
              <a:rPr sz="2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долу</a:t>
            </a:r>
            <a:r>
              <a:rPr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sz="2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хаарш</a:t>
            </a:r>
            <a:r>
              <a:rPr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sz="2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карладахарца</a:t>
            </a:r>
            <a:r>
              <a:rPr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т1едузар.</a:t>
            </a:r>
            <a:br>
              <a:rPr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sz="2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Дешархойн</a:t>
            </a:r>
            <a:r>
              <a:rPr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sz="2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дозуш</a:t>
            </a:r>
            <a:r>
              <a:rPr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sz="2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долу</a:t>
            </a:r>
            <a:r>
              <a:rPr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sz="2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къамел</a:t>
            </a:r>
            <a:r>
              <a:rPr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sz="2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кхиор</a:t>
            </a:r>
            <a:r>
              <a:rPr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br>
              <a:rPr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sz="2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Литературе</a:t>
            </a:r>
            <a:r>
              <a:rPr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sz="2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болу</a:t>
            </a:r>
            <a:r>
              <a:rPr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sz="2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безам</a:t>
            </a:r>
            <a:r>
              <a:rPr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ч1аг1бар</a:t>
            </a:r>
            <a:r>
              <a:rPr sz="2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ru-RU" sz="25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0"/>
            <a:r>
              <a:rPr sz="2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sz="2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Берийн</a:t>
            </a:r>
            <a:r>
              <a:rPr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sz="2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ойла</a:t>
            </a:r>
            <a:r>
              <a:rPr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sz="2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дешарна</a:t>
            </a:r>
            <a:r>
              <a:rPr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т1еерзор.</a:t>
            </a:r>
            <a:br>
              <a:rPr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sz="2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395" y="576198"/>
            <a:ext cx="7133164" cy="5067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463" y="1082962"/>
            <a:ext cx="84087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Благодаря использованию современного оборудования легче вовлекать учащихся в процесс освоения материала, доносить нужную информацию. Ученики проявляют интерес, активность, лучше и крепче усваивают материал. А учитель может качественно подготовиться к уроку или внеклассному мероприятию. 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Презентацию подготовила: учитель чеченского языка и литературы </a:t>
            </a:r>
            <a:r>
              <a:rPr lang="ru-RU" sz="28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Хасмикова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М.И.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10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245" y="198876"/>
            <a:ext cx="7429499" cy="1478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Школьный краеведческий музей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</a:rPr>
              <a:t>Дайн </a:t>
            </a:r>
            <a:r>
              <a:rPr lang="ru-RU" dirty="0" err="1" smtClean="0">
                <a:solidFill>
                  <a:srgbClr val="FF0000"/>
                </a:solidFill>
              </a:rPr>
              <a:t>ховха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кхерч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253218"/>
            <a:ext cx="7886700" cy="174627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23384" r="8616" b="11795"/>
          <a:stretch/>
        </p:blipFill>
        <p:spPr>
          <a:xfrm>
            <a:off x="-112542" y="2672862"/>
            <a:ext cx="4459459" cy="4185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616" r="6153"/>
          <a:stretch/>
        </p:blipFill>
        <p:spPr>
          <a:xfrm>
            <a:off x="1157060" y="2379936"/>
            <a:ext cx="4239753" cy="36249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6813" y="1553227"/>
            <a:ext cx="35342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краеведческий школьный  музей —  «Дайн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ховха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кхерч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что в переводе с чеченского означает «Очаг предков». — открыли на базе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МБОУ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Курчалойская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СШ№4» .</a:t>
            </a:r>
            <a:endParaRPr lang="ru-RU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5432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310" y="396815"/>
            <a:ext cx="8609162" cy="1483743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– это сокровищница, которая отражает наше прошлое, и нет ничего более важного для будущего, чем взгляд на историю народа.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>
            <a:off x="2622431" y="2398143"/>
            <a:ext cx="4106174" cy="6383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0" y="1500996"/>
            <a:ext cx="4089999" cy="5089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39" y="1500996"/>
            <a:ext cx="4036081" cy="50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2573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4" t="-5511" r="27016" b="6721"/>
          <a:stretch/>
        </p:blipFill>
        <p:spPr>
          <a:xfrm>
            <a:off x="1603718" y="1336431"/>
            <a:ext cx="3488788" cy="51698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" y="618518"/>
            <a:ext cx="8302752" cy="6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657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010285" cy="23000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2700" dirty="0"/>
              <a:t>В музее собраны подлинные старинные экспонаты: предметы быта, одежда, орудия труда, собираем "Страницы истории школы", здесь же расположен альбом с фотографиями  Великой  Отечественной Войны. 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5" r="1583" b="8239"/>
          <a:stretch/>
        </p:blipFill>
        <p:spPr>
          <a:xfrm rot="20926402">
            <a:off x="522391" y="3716596"/>
            <a:ext cx="1915746" cy="2550049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" r="11249"/>
          <a:stretch/>
        </p:blipFill>
        <p:spPr>
          <a:xfrm>
            <a:off x="2793303" y="2918565"/>
            <a:ext cx="3194138" cy="3682652"/>
          </a:xfr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2" t="44123" r="1279" b="35083"/>
          <a:stretch/>
        </p:blipFill>
        <p:spPr>
          <a:xfrm rot="848239">
            <a:off x="6411996" y="3476577"/>
            <a:ext cx="2204767" cy="272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3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2" r="4800" b="24444"/>
          <a:stretch/>
        </p:blipFill>
        <p:spPr>
          <a:xfrm>
            <a:off x="1" y="243840"/>
            <a:ext cx="3011424" cy="3316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6" b="11896"/>
          <a:stretch/>
        </p:blipFill>
        <p:spPr>
          <a:xfrm>
            <a:off x="-146304" y="3432048"/>
            <a:ext cx="9144000" cy="342595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68" y="243840"/>
            <a:ext cx="5449824" cy="31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2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1800" dirty="0"/>
              <a:t>Музей – это место, где ученик воспринимает накопленный исторический опыт, т.е. получает эмоциональный импульс в причастности к прошлому </a:t>
            </a:r>
            <a:r>
              <a:rPr lang="ru-RU" sz="1600" dirty="0"/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29" y="2249486"/>
            <a:ext cx="3564979" cy="3522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99" y="2250837"/>
            <a:ext cx="3189260" cy="354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5675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4" y="2504050"/>
            <a:ext cx="5411370" cy="4058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7"/>
          <a:stretch/>
        </p:blipFill>
        <p:spPr>
          <a:xfrm>
            <a:off x="0" y="146304"/>
            <a:ext cx="9144000" cy="671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047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6" t="7795" r="15166"/>
          <a:stretch/>
        </p:blipFill>
        <p:spPr>
          <a:xfrm>
            <a:off x="480779" y="877314"/>
            <a:ext cx="3910818" cy="4586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5" r="5018"/>
          <a:stretch/>
        </p:blipFill>
        <p:spPr>
          <a:xfrm>
            <a:off x="5017389" y="623681"/>
            <a:ext cx="3643532" cy="468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6869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FF33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900</TotalTime>
  <Words>168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Helvetica Neue</vt:lpstr>
      <vt:lpstr>Times New Roman</vt:lpstr>
      <vt:lpstr>Wingdings 3</vt:lpstr>
      <vt:lpstr>Ион</vt:lpstr>
      <vt:lpstr>    МБОУ «КУРЧАЛОЙСКАЯ СШ№4» </vt:lpstr>
      <vt:lpstr>Школьный краеведческий музей  «Дайн ховха кхерч»</vt:lpstr>
      <vt:lpstr>Музей – это сокровищница, которая отражает наше прошлое, и нет ничего более важного для будущего, чем взгляд на историю народа. </vt:lpstr>
      <vt:lpstr>Презентация PowerPoint</vt:lpstr>
      <vt:lpstr>  В музее собраны подлинные старинные экспонаты: предметы быта, одежда, орудия труда, собираем "Страницы истории школы", здесь же расположен альбом с фотографиями  Великой  Отечественной Войны. </vt:lpstr>
      <vt:lpstr>Презентация PowerPoint</vt:lpstr>
      <vt:lpstr> Музей – это место, где ученик воспринимает накопленный исторический опыт, т.е. получает эмоциональный импульс в причастности к прошлому .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 музейных Экскурсий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32</cp:revision>
  <dcterms:modified xsi:type="dcterms:W3CDTF">2024-08-14T10:47:25Z</dcterms:modified>
</cp:coreProperties>
</file>